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  <Relationship Id='rId8' Target='slides/slide3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6' Target='https://public.tableau.com/views/Covid-WIREDv1June2021/Covid-WIRED' TargetMode='External' Type='http://schemas.openxmlformats.org/officeDocument/2006/relationships/hyperlink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3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8' Target='../media/image2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5852EFED-16F5-4194-8F8D-46DF24D40DEF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 dirty="0" lang="en-gb">
                <a:hlinkClick r:id="rId6"/>
              </a:rPr>
              <a:t>Covid-WIRED v1 (June 2021)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3F2994D7-ABF9-4418-A4B8-93CD8B2E59EF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3/8/2024 11:18:35 AM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vidence table" id="2" name="slide2">
            <a:extLst>
              <a:ext uri="{FF2B5EF4-FFF2-40B4-BE49-F238E27FC236}">
                <a16:creationId xmlns:a16="http://schemas.microsoft.com/office/drawing/2014/main" id="{4CD32DAA-B727-4504-B83A-9AEAA2CB2C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73" y="0"/>
            <a:ext cx="55642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nstructions" id="3" name="slide3">
            <a:extLst>
              <a:ext uri="{FF2B5EF4-FFF2-40B4-BE49-F238E27FC236}">
                <a16:creationId xmlns:a16="http://schemas.microsoft.com/office/drawing/2014/main" id="{1CF17229-CE55-49C1-A275-621D0A5DDD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075" y="1600200"/>
            <a:ext cx="311785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2024-03-08T11:18:36Z</dcterms:created>
  <dcterms:modified xsi:type="dcterms:W3CDTF">2024-03-08T11:18:36Z</dcterms:modified>
</cp:coreProperties>
</file>